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25080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8/26/2025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8/26/2025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26/8/2025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325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rgbClr val="325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=""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=""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38</cp:revision>
  <dcterms:created xsi:type="dcterms:W3CDTF">2016-12-21T07:44:53Z</dcterms:created>
  <dcterms:modified xsi:type="dcterms:W3CDTF">2025-08-26T16:48:19Z</dcterms:modified>
</cp:coreProperties>
</file>